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74" r:id="rId6"/>
    <p:sldId id="416" r:id="rId7"/>
    <p:sldId id="441" r:id="rId8"/>
    <p:sldId id="415" r:id="rId9"/>
    <p:sldId id="388" r:id="rId10"/>
    <p:sldId id="401" r:id="rId11"/>
    <p:sldId id="402" r:id="rId12"/>
    <p:sldId id="389" r:id="rId13"/>
    <p:sldId id="390" r:id="rId14"/>
    <p:sldId id="392" r:id="rId15"/>
    <p:sldId id="393" r:id="rId16"/>
    <p:sldId id="394" r:id="rId17"/>
    <p:sldId id="404" r:id="rId18"/>
    <p:sldId id="395" r:id="rId19"/>
    <p:sldId id="405" r:id="rId20"/>
    <p:sldId id="396" r:id="rId21"/>
    <p:sldId id="391" r:id="rId22"/>
    <p:sldId id="403" r:id="rId23"/>
    <p:sldId id="406" r:id="rId24"/>
    <p:sldId id="398" r:id="rId25"/>
    <p:sldId id="409" r:id="rId26"/>
    <p:sldId id="399" r:id="rId27"/>
    <p:sldId id="407" r:id="rId28"/>
    <p:sldId id="400" r:id="rId29"/>
    <p:sldId id="408" r:id="rId30"/>
    <p:sldId id="411" r:id="rId31"/>
    <p:sldId id="412" r:id="rId32"/>
    <p:sldId id="414" r:id="rId33"/>
    <p:sldId id="383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9730D-D41F-41EA-A0FB-8CAF50556B4E}" v="8" dt="2025-02-04T14:30:15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9A09730D-D41F-41EA-A0FB-8CAF50556B4E}"/>
    <pc:docChg chg="custSel addSld delSld modSld">
      <pc:chgData name="Gé Verbeek" userId="20d2065d-8055-4a68-a463-00777506795f" providerId="ADAL" clId="{9A09730D-D41F-41EA-A0FB-8CAF50556B4E}" dt="2025-02-04T14:32:44.760" v="204" actId="20577"/>
      <pc:docMkLst>
        <pc:docMk/>
      </pc:docMkLst>
      <pc:sldChg chg="del">
        <pc:chgData name="Gé Verbeek" userId="20d2065d-8055-4a68-a463-00777506795f" providerId="ADAL" clId="{9A09730D-D41F-41EA-A0FB-8CAF50556B4E}" dt="2025-02-04T13:53:21.831" v="0" actId="47"/>
        <pc:sldMkLst>
          <pc:docMk/>
          <pc:sldMk cId="4201760888" sldId="410"/>
        </pc:sldMkLst>
      </pc:sldChg>
      <pc:sldChg chg="modSp mod">
        <pc:chgData name="Gé Verbeek" userId="20d2065d-8055-4a68-a463-00777506795f" providerId="ADAL" clId="{9A09730D-D41F-41EA-A0FB-8CAF50556B4E}" dt="2025-02-04T14:04:31.496" v="24" actId="27636"/>
        <pc:sldMkLst>
          <pc:docMk/>
          <pc:sldMk cId="3492713978" sldId="412"/>
        </pc:sldMkLst>
        <pc:spChg chg="mod">
          <ac:chgData name="Gé Verbeek" userId="20d2065d-8055-4a68-a463-00777506795f" providerId="ADAL" clId="{9A09730D-D41F-41EA-A0FB-8CAF50556B4E}" dt="2025-02-04T13:53:41.484" v="1" actId="20577"/>
          <ac:spMkLst>
            <pc:docMk/>
            <pc:sldMk cId="3492713978" sldId="412"/>
            <ac:spMk id="2" creationId="{7CDC0223-DC0E-F573-BA6A-C22F18539E72}"/>
          </ac:spMkLst>
        </pc:spChg>
        <pc:spChg chg="mod">
          <ac:chgData name="Gé Verbeek" userId="20d2065d-8055-4a68-a463-00777506795f" providerId="ADAL" clId="{9A09730D-D41F-41EA-A0FB-8CAF50556B4E}" dt="2025-02-04T14:04:31.496" v="24" actId="27636"/>
          <ac:spMkLst>
            <pc:docMk/>
            <pc:sldMk cId="3492713978" sldId="412"/>
            <ac:spMk id="3" creationId="{BFD0BB84-FC8E-9622-6462-6D4DFFAAC704}"/>
          </ac:spMkLst>
        </pc:spChg>
      </pc:sldChg>
      <pc:sldChg chg="del">
        <pc:chgData name="Gé Verbeek" userId="20d2065d-8055-4a68-a463-00777506795f" providerId="ADAL" clId="{9A09730D-D41F-41EA-A0FB-8CAF50556B4E}" dt="2025-02-04T13:54:05.146" v="3" actId="47"/>
        <pc:sldMkLst>
          <pc:docMk/>
          <pc:sldMk cId="1008597479" sldId="413"/>
        </pc:sldMkLst>
      </pc:sldChg>
      <pc:sldChg chg="addSp modSp mod">
        <pc:chgData name="Gé Verbeek" userId="20d2065d-8055-4a68-a463-00777506795f" providerId="ADAL" clId="{9A09730D-D41F-41EA-A0FB-8CAF50556B4E}" dt="2025-02-04T14:06:13.542" v="38" actId="20577"/>
        <pc:sldMkLst>
          <pc:docMk/>
          <pc:sldMk cId="3679442130" sldId="414"/>
        </pc:sldMkLst>
        <pc:spChg chg="mod">
          <ac:chgData name="Gé Verbeek" userId="20d2065d-8055-4a68-a463-00777506795f" providerId="ADAL" clId="{9A09730D-D41F-41EA-A0FB-8CAF50556B4E}" dt="2025-02-04T13:53:48.316" v="2" actId="20577"/>
          <ac:spMkLst>
            <pc:docMk/>
            <pc:sldMk cId="3679442130" sldId="414"/>
            <ac:spMk id="2" creationId="{3B3C90EF-4C3E-2257-595F-F2D36F6B6643}"/>
          </ac:spMkLst>
        </pc:spChg>
        <pc:spChg chg="mod">
          <ac:chgData name="Gé Verbeek" userId="20d2065d-8055-4a68-a463-00777506795f" providerId="ADAL" clId="{9A09730D-D41F-41EA-A0FB-8CAF50556B4E}" dt="2025-02-04T14:06:13.542" v="38" actId="20577"/>
          <ac:spMkLst>
            <pc:docMk/>
            <pc:sldMk cId="3679442130" sldId="414"/>
            <ac:spMk id="3" creationId="{2A5D1B64-6961-DA54-3DF9-FD24CA06EA84}"/>
          </ac:spMkLst>
        </pc:spChg>
        <pc:spChg chg="add">
          <ac:chgData name="Gé Verbeek" userId="20d2065d-8055-4a68-a463-00777506795f" providerId="ADAL" clId="{9A09730D-D41F-41EA-A0FB-8CAF50556B4E}" dt="2025-02-04T14:05:20.924" v="25"/>
          <ac:spMkLst>
            <pc:docMk/>
            <pc:sldMk cId="3679442130" sldId="414"/>
            <ac:spMk id="4" creationId="{969DF160-75FB-F4DE-DDC5-6D9225FB9F7E}"/>
          </ac:spMkLst>
        </pc:spChg>
      </pc:sldChg>
      <pc:sldChg chg="addSp new mod">
        <pc:chgData name="Gé Verbeek" userId="20d2065d-8055-4a68-a463-00777506795f" providerId="ADAL" clId="{9A09730D-D41F-41EA-A0FB-8CAF50556B4E}" dt="2025-02-04T14:25:44.457" v="40" actId="22"/>
        <pc:sldMkLst>
          <pc:docMk/>
          <pc:sldMk cId="1145195733" sldId="415"/>
        </pc:sldMkLst>
        <pc:picChg chg="add">
          <ac:chgData name="Gé Verbeek" userId="20d2065d-8055-4a68-a463-00777506795f" providerId="ADAL" clId="{9A09730D-D41F-41EA-A0FB-8CAF50556B4E}" dt="2025-02-04T14:25:44.457" v="40" actId="22"/>
          <ac:picMkLst>
            <pc:docMk/>
            <pc:sldMk cId="1145195733" sldId="415"/>
            <ac:picMk id="5" creationId="{F42ADDDE-7634-3CF8-862E-966A1251E3A3}"/>
          </ac:picMkLst>
        </pc:picChg>
      </pc:sldChg>
      <pc:sldChg chg="del">
        <pc:chgData name="Gé Verbeek" userId="20d2065d-8055-4a68-a463-00777506795f" providerId="ADAL" clId="{9A09730D-D41F-41EA-A0FB-8CAF50556B4E}" dt="2025-02-04T13:54:05.146" v="3" actId="47"/>
        <pc:sldMkLst>
          <pc:docMk/>
          <pc:sldMk cId="1349081952" sldId="415"/>
        </pc:sldMkLst>
      </pc:sldChg>
      <pc:sldChg chg="del">
        <pc:chgData name="Gé Verbeek" userId="20d2065d-8055-4a68-a463-00777506795f" providerId="ADAL" clId="{9A09730D-D41F-41EA-A0FB-8CAF50556B4E}" dt="2025-02-04T13:54:05.146" v="3" actId="47"/>
        <pc:sldMkLst>
          <pc:docMk/>
          <pc:sldMk cId="2320046536" sldId="416"/>
        </pc:sldMkLst>
      </pc:sldChg>
      <pc:sldChg chg="modSp mod">
        <pc:chgData name="Gé Verbeek" userId="20d2065d-8055-4a68-a463-00777506795f" providerId="ADAL" clId="{9A09730D-D41F-41EA-A0FB-8CAF50556B4E}" dt="2025-02-04T14:27:25.275" v="80" actId="20577"/>
        <pc:sldMkLst>
          <pc:docMk/>
          <pc:sldMk cId="2852106234" sldId="416"/>
        </pc:sldMkLst>
        <pc:spChg chg="mod">
          <ac:chgData name="Gé Verbeek" userId="20d2065d-8055-4a68-a463-00777506795f" providerId="ADAL" clId="{9A09730D-D41F-41EA-A0FB-8CAF50556B4E}" dt="2025-02-04T14:27:25.275" v="80" actId="20577"/>
          <ac:spMkLst>
            <pc:docMk/>
            <pc:sldMk cId="2852106234" sldId="416"/>
            <ac:spMk id="4" creationId="{BE5E9AAC-8AFC-4CA9-B89F-13D11A0216BE}"/>
          </ac:spMkLst>
        </pc:spChg>
      </pc:sldChg>
      <pc:sldChg chg="del">
        <pc:chgData name="Gé Verbeek" userId="20d2065d-8055-4a68-a463-00777506795f" providerId="ADAL" clId="{9A09730D-D41F-41EA-A0FB-8CAF50556B4E}" dt="2025-02-04T13:54:05.146" v="3" actId="47"/>
        <pc:sldMkLst>
          <pc:docMk/>
          <pc:sldMk cId="3563403039" sldId="417"/>
        </pc:sldMkLst>
      </pc:sldChg>
      <pc:sldChg chg="del">
        <pc:chgData name="Gé Verbeek" userId="20d2065d-8055-4a68-a463-00777506795f" providerId="ADAL" clId="{9A09730D-D41F-41EA-A0FB-8CAF50556B4E}" dt="2025-02-04T13:54:05.146" v="3" actId="47"/>
        <pc:sldMkLst>
          <pc:docMk/>
          <pc:sldMk cId="235566469" sldId="418"/>
        </pc:sldMkLst>
      </pc:sldChg>
      <pc:sldChg chg="del">
        <pc:chgData name="Gé Verbeek" userId="20d2065d-8055-4a68-a463-00777506795f" providerId="ADAL" clId="{9A09730D-D41F-41EA-A0FB-8CAF50556B4E}" dt="2025-02-04T13:54:05.146" v="3" actId="47"/>
        <pc:sldMkLst>
          <pc:docMk/>
          <pc:sldMk cId="3252947673" sldId="419"/>
        </pc:sldMkLst>
      </pc:sldChg>
      <pc:sldChg chg="del">
        <pc:chgData name="Gé Verbeek" userId="20d2065d-8055-4a68-a463-00777506795f" providerId="ADAL" clId="{9A09730D-D41F-41EA-A0FB-8CAF50556B4E}" dt="2025-02-04T13:54:05.146" v="3" actId="47"/>
        <pc:sldMkLst>
          <pc:docMk/>
          <pc:sldMk cId="3616916827" sldId="420"/>
        </pc:sldMkLst>
      </pc:sldChg>
      <pc:sldChg chg="del">
        <pc:chgData name="Gé Verbeek" userId="20d2065d-8055-4a68-a463-00777506795f" providerId="ADAL" clId="{9A09730D-D41F-41EA-A0FB-8CAF50556B4E}" dt="2025-02-04T13:54:05.146" v="3" actId="47"/>
        <pc:sldMkLst>
          <pc:docMk/>
          <pc:sldMk cId="548513454" sldId="421"/>
        </pc:sldMkLst>
      </pc:sldChg>
      <pc:sldChg chg="del">
        <pc:chgData name="Gé Verbeek" userId="20d2065d-8055-4a68-a463-00777506795f" providerId="ADAL" clId="{9A09730D-D41F-41EA-A0FB-8CAF50556B4E}" dt="2025-02-04T13:54:05.146" v="3" actId="47"/>
        <pc:sldMkLst>
          <pc:docMk/>
          <pc:sldMk cId="2064637957" sldId="422"/>
        </pc:sldMkLst>
      </pc:sldChg>
      <pc:sldChg chg="del">
        <pc:chgData name="Gé Verbeek" userId="20d2065d-8055-4a68-a463-00777506795f" providerId="ADAL" clId="{9A09730D-D41F-41EA-A0FB-8CAF50556B4E}" dt="2025-02-04T13:54:05.146" v="3" actId="47"/>
        <pc:sldMkLst>
          <pc:docMk/>
          <pc:sldMk cId="1243297770" sldId="423"/>
        </pc:sldMkLst>
      </pc:sldChg>
      <pc:sldChg chg="del">
        <pc:chgData name="Gé Verbeek" userId="20d2065d-8055-4a68-a463-00777506795f" providerId="ADAL" clId="{9A09730D-D41F-41EA-A0FB-8CAF50556B4E}" dt="2025-02-04T13:54:05.146" v="3" actId="47"/>
        <pc:sldMkLst>
          <pc:docMk/>
          <pc:sldMk cId="2653353395" sldId="424"/>
        </pc:sldMkLst>
      </pc:sldChg>
      <pc:sldChg chg="del">
        <pc:chgData name="Gé Verbeek" userId="20d2065d-8055-4a68-a463-00777506795f" providerId="ADAL" clId="{9A09730D-D41F-41EA-A0FB-8CAF50556B4E}" dt="2025-02-04T13:54:05.146" v="3" actId="47"/>
        <pc:sldMkLst>
          <pc:docMk/>
          <pc:sldMk cId="369606395" sldId="425"/>
        </pc:sldMkLst>
      </pc:sldChg>
      <pc:sldChg chg="del">
        <pc:chgData name="Gé Verbeek" userId="20d2065d-8055-4a68-a463-00777506795f" providerId="ADAL" clId="{9A09730D-D41F-41EA-A0FB-8CAF50556B4E}" dt="2025-02-04T13:54:05.146" v="3" actId="47"/>
        <pc:sldMkLst>
          <pc:docMk/>
          <pc:sldMk cId="1690292796" sldId="426"/>
        </pc:sldMkLst>
      </pc:sldChg>
      <pc:sldChg chg="modSp mod">
        <pc:chgData name="Gé Verbeek" userId="20d2065d-8055-4a68-a463-00777506795f" providerId="ADAL" clId="{9A09730D-D41F-41EA-A0FB-8CAF50556B4E}" dt="2025-02-04T14:32:44.760" v="204" actId="20577"/>
        <pc:sldMkLst>
          <pc:docMk/>
          <pc:sldMk cId="125313374" sldId="441"/>
        </pc:sldMkLst>
        <pc:spChg chg="mod">
          <ac:chgData name="Gé Verbeek" userId="20d2065d-8055-4a68-a463-00777506795f" providerId="ADAL" clId="{9A09730D-D41F-41EA-A0FB-8CAF50556B4E}" dt="2025-02-04T14:32:44.760" v="204" actId="20577"/>
          <ac:spMkLst>
            <pc:docMk/>
            <pc:sldMk cId="125313374" sldId="441"/>
            <ac:spMk id="5" creationId="{9EE860EB-E080-552C-FE66-3349056A2912}"/>
          </ac:spMkLst>
        </pc:spChg>
        <pc:picChg chg="mod">
          <ac:chgData name="Gé Verbeek" userId="20d2065d-8055-4a68-a463-00777506795f" providerId="ADAL" clId="{9A09730D-D41F-41EA-A0FB-8CAF50556B4E}" dt="2025-02-04T14:32:36.136" v="182" actId="1076"/>
          <ac:picMkLst>
            <pc:docMk/>
            <pc:sldMk cId="125313374" sldId="441"/>
            <ac:picMk id="2" creationId="{25429387-A8AF-8F44-D4EF-7FE6B993665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4-2-2025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0737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16A3C-7A88-06CA-577A-61F791456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A41F1242-2870-9A13-7905-45C5D65866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F9736040-7854-D1A8-5081-28F873154C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121B6DCB-7CFC-F5F0-F99E-423A6EF09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09516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4099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F7DAA-5D22-0C90-C747-FFE239838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A7E3FF45-D30B-6150-96FE-FC59A90502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DE8C94E7-A3BE-21AC-31D1-9BEF8427DE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A16CCDB-0138-72CA-420B-27091C052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54487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1154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69770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FBDD9-3064-BD08-87EF-1729AFB89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491F1456-3149-8699-25AD-2E75B4BE39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3500CBD1-126A-A65C-F46A-57509507A1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8E734664-2DFB-1700-3ED9-D6DD4996E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87867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B18AB-2A0D-C2F2-9A7E-912032D08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31FF846C-CBEF-A832-09B5-E11FA59749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45CC8BD5-6942-D25F-0842-8CA7D3C5F4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E37D7C3C-F79C-430A-F744-69B2F245C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36556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16066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C635D-ECE8-12A3-50E0-35FA33A48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95AB9EB3-5FD7-670E-BCEA-788BA05EB6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7E77F580-87AC-A93E-CD77-4B28E4A505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3299107A-29E0-1BBC-E3BD-00BF634CC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00545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0577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5966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86E2A-7F11-36A7-64C4-DA2A7BD63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43D1F24F-7E78-C057-25C8-18D2CB7392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87259846-EDC3-66D7-7F8E-4FF80C69F1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517BC0A3-3E29-DF8E-80E7-3354A35CC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0562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2623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725EE-E55A-3CE4-6146-0ECB98A6F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F413C641-1269-39FD-84E4-99608EA4C5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7A336A3A-68C8-F4E6-B91F-6EC3DA5A41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F2E273C-1210-3672-B969-04A6FBB20D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6292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2099C-F8D6-36FA-2018-FEF0432C1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26AEEF7C-73FF-E2D8-DD3F-EB2A869590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90DC46CF-42A1-A886-4F83-C87F4D6062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623F97F9-333A-96F1-0D77-E1137648F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37703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9230-301E-1BE3-79EB-907756659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453FC06B-A100-2150-0C00-D4F99FF0BA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2B3D14C8-F735-5F4A-74B8-8EE1B194E2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809740E0-6A8E-B53B-FD8B-A4D4E9381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8671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D0ED2-D7B7-B35E-9F09-5880405D7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AE148813-C135-EEC6-2AF2-7A1490CE67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33EE423A-34E3-9E92-CC21-A91E072C62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2978058F-D64F-1D4F-0C69-2499A0238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7931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41292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5107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4254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4317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9598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Bladeren onder de 1e tros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 lnSpcReduction="10000"/>
          </a:bodyPr>
          <a:lstStyle/>
          <a:p>
            <a:pPr indent="0">
              <a:buNone/>
              <a:defRPr/>
            </a:pPr>
            <a:r>
              <a:rPr lang="nl-NL" dirty="0"/>
              <a:t>De theorie is dat er eerst een bepaalde hoeveelheid assimilaten in het gewas aanwezig moeten zijn , voordat hij gaat bloeien.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Uit onderzoek blijkt dat ingrepen, die de hoeveelheid assimilaten verhogen, de bloei kunnen versnellen.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Meer licht betekent minder bladen onder de 1</a:t>
            </a:r>
            <a:r>
              <a:rPr lang="nl-NL" baseline="30000" dirty="0"/>
              <a:t>e</a:t>
            </a:r>
            <a:r>
              <a:rPr lang="nl-NL" dirty="0"/>
              <a:t> tros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Minder licht met een hogere temperatuur betekent meer bladen onder de 1</a:t>
            </a:r>
            <a:r>
              <a:rPr lang="nl-NL" baseline="30000" dirty="0"/>
              <a:t>e</a:t>
            </a:r>
            <a:r>
              <a:rPr lang="nl-NL" dirty="0"/>
              <a:t> tros.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19B4DB4-2903-BDC4-3B4E-5D687B6E6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229" y="4137174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107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Hormonale factor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Uit allerlei onderzoek blijkt duidelijk dat er een hormonale factor in het spel is bij de overgang van de vegetatieve stadium naar de generatieve stadium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Plantenhormonen spelen hierin een cruciale rol.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Bloei-inductie is een complex samenspel van hormonen (zoals </a:t>
            </a:r>
            <a:r>
              <a:rPr lang="nl-NL" dirty="0" err="1"/>
              <a:t>gibberellinen</a:t>
            </a:r>
            <a:r>
              <a:rPr lang="nl-NL" dirty="0"/>
              <a:t>, </a:t>
            </a:r>
            <a:r>
              <a:rPr lang="nl-NL" dirty="0" err="1"/>
              <a:t>cytokininen</a:t>
            </a:r>
            <a:r>
              <a:rPr lang="nl-NL" dirty="0"/>
              <a:t> en ethyleen), suikers en andere stoffen, en dit varieert per gewas.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AA787CB-4A43-AEB8-EE12-2DD0FD4CD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741" y="4045519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95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Korte dag = lange nacht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Sommige planten reageren op daglengte en bloeien pas als de dag (of nacht) een bepaald aantal uren duurt.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gevoeligheid voor daglengte hangt af van de oorsprong van de plant; echte tropische planten zijn meestal niet daglengtegevoelig.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Dit komt omdat de dag en nacht bij de evenaar ongeveer even lang zijn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483173E-221B-3E0D-957F-B0925D828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71" y="4039408"/>
            <a:ext cx="3632641" cy="25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344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Korte dag = lange nacht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Planten van hogere breedtegraden, die in de herfst of lente bloeien zijn juist wel daglengte gevoelig.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gevoeligheid voor daglengte is door natuurlijke selectie ontstaan.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Dat betekent dat door selecteren deze gevoeligheid ook ongedaan gemaakt kan worden.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DD9443C-7D09-B6A6-0300-8242BB0DB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260" y="3910012"/>
            <a:ext cx="3940237" cy="27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98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6066E-D740-E975-76A2-C75966C1E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748B721F-0FBF-92CE-F3E6-9FF88D934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Korte dag = lange nacht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68AB5BA5-9728-637D-01AC-FB9BC300C3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Natuurlijke selectie heeft dit fenomeen in de natuur gevormd, maar veredelaars kunnen daglengtegevoeligheid verwijderen door selectie.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Niet alle gewassen kunnen echter van deze eigenschap worden ontdaan, waardoor tuinbouw zowel </a:t>
            </a:r>
            <a:r>
              <a:rPr lang="nl-NL" dirty="0" err="1"/>
              <a:t>kortedagplanten</a:t>
            </a:r>
            <a:r>
              <a:rPr lang="nl-NL" dirty="0"/>
              <a:t> (poinsettia, chrysant, </a:t>
            </a:r>
            <a:r>
              <a:rPr lang="nl-NL" dirty="0" err="1"/>
              <a:t>kalanchoë</a:t>
            </a:r>
            <a:r>
              <a:rPr lang="nl-NL" dirty="0"/>
              <a:t>) als </a:t>
            </a:r>
            <a:r>
              <a:rPr lang="nl-NL" dirty="0" err="1"/>
              <a:t>langedagplanten</a:t>
            </a:r>
            <a:r>
              <a:rPr lang="nl-NL" dirty="0"/>
              <a:t> (gipskruid, </a:t>
            </a:r>
            <a:r>
              <a:rPr lang="nl-NL" dirty="0" err="1"/>
              <a:t>trachelium</a:t>
            </a:r>
            <a:r>
              <a:rPr lang="nl-NL" dirty="0"/>
              <a:t>, anjer) kent.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D98AB0C-8964-9FDD-A2A9-0B0CFC2BF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924" y="476878"/>
            <a:ext cx="2620005" cy="262000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C2D961C-D219-4F24-61FD-2895C2CE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558" y="428000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297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Korte dag = lange nacht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benaming korte dag plant is eigenlijk verkeert.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Een korte dag plant is eigenlijk een lange nacht plant want het gaat namelijk om de lengte van de donkerperiode.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Als de donkerperiode maar heel kort wordt onderbroken gaat het effect van de verduistering verloren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CFE11CB-09FE-2EE1-40DA-7B419423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114" y="4677852"/>
            <a:ext cx="3722441" cy="18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94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B7D18-61A7-F626-130C-9853029EB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5D8CD017-CDCE-7F0A-A725-588F97D7B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Lengte donkerperiode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C6178F6D-AD55-A446-72C3-7FF4613C0E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Planten detecteren de lengte van de donkere periode met behulp van pigmenten in het blad.</a:t>
            </a:r>
          </a:p>
          <a:p>
            <a:pPr indent="0">
              <a:buNone/>
              <a:defRPr/>
            </a:pPr>
            <a:r>
              <a:rPr lang="nl-NL" dirty="0"/>
              <a:t>Communicatie tussen het blad en de bloeiende locatie gebeurt via hormonen.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plant meet de donkere periode niet alleen door het afbraakproces van </a:t>
            </a:r>
            <a:r>
              <a:rPr lang="nl-NL" dirty="0" err="1"/>
              <a:t>fytochroom</a:t>
            </a:r>
            <a:r>
              <a:rPr lang="nl-NL" dirty="0"/>
              <a:t>, maar ook door interactie met de biologische klok van de plant en temperatuur.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23A3E2-5AAB-6849-5425-39FE25746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758" y="1573760"/>
            <a:ext cx="3866821" cy="46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363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Lengte donkerperiode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Sommige </a:t>
            </a:r>
            <a:r>
              <a:rPr lang="nl-NL" dirty="0" err="1"/>
              <a:t>kortedagplanten</a:t>
            </a:r>
            <a:r>
              <a:rPr lang="nl-NL" dirty="0"/>
              <a:t>, zoals chrysanten, vereisen weken van lange nachten voor de bloei, en het stoppen van verduistering kan leiden tot abnormale groei.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bloei van chrysanten en mogelijk andere gewassen wordt waarschijnlijk gereguleerd door meerdere genen en is geen eenvoudige aan/</a:t>
            </a:r>
            <a:r>
              <a:rPr lang="nl-NL" dirty="0" err="1"/>
              <a:t>uit-schakeling</a:t>
            </a:r>
            <a:r>
              <a:rPr lang="nl-NL" dirty="0"/>
              <a:t> van één gen.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BA6344-66AF-5340-73C2-45B41762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125" y="1440611"/>
            <a:ext cx="4026875" cy="488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4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dirty="0"/>
              <a:t>Bloemknoppen en problemen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Na de overgang van vegetatieve naar generatieve groei kunnen bloemknoppen problemen ondervinden.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Knoppen kunnen uitdrogen of vallen, en bloemen kunnen niet goed opengaan.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532C7F-4DB7-6F53-F761-D25B205258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21"/>
          <a:stretch/>
        </p:blipFill>
        <p:spPr>
          <a:xfrm>
            <a:off x="8585024" y="4123426"/>
            <a:ext cx="3372321" cy="252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95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6F4DB-91BF-EC41-A85C-CAD8C68D6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9B6D4B8E-762E-75D5-71E6-871295BEA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Bloemknoppen en problemen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2B38AE70-CC15-5F31-D5D5-1B70E71713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Dit hangt af van de beschikbaarheid van water, mineralen en assimilaten voor de bloem, en soms verliest de bloem deze strijd tegen andere delen van de plant.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Optimaliseren van klimatologische omstandigheden, voorkomen van licht- en watergebrek, en verminderen van concurrentie met bladeren (bladplukken) zijn manieren om het bloeiproces te verbeteren.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899C26-4E95-BE70-667F-91F1D0C0C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819" y="4035903"/>
            <a:ext cx="337747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89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8E9DC-363E-EC4D-2FDE-A10E3D30B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E5E7C04A-501E-D819-76F0-588E87431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Het proces van bevruchten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F987CA1A-BBA1-2CDB-6583-7CBA0CC98F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Bevruchting betreft het samengaan van twee sets chromosomen, één van de vader en één van de moeder, resulterend in een unieke genetische combinatie.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Stuifmeel en eicellen moeten elkaar bereiken, vaak geholpen door wind of insecten.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Na contact met een stamper ontkiemt stuifmeel, groeit een pollenbuis in de richting van eicellen en deelt de spermacel.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5116BC-2D62-4709-733E-1802CA96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003" y="4105606"/>
            <a:ext cx="3477110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473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Het proces van bevruchten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8773" y="1867744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Eén spermacel versmelt met de eicel, terwijl de andere zich met de embryozak-kern combineert om endosperm (reservevoedsel in het zaad) te vormen.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Na bevruchting groeien zaadknoppen uit tot zaden met een embryo en reservevoedsel, terwijl het vruchtbeginsel uitgroeit tot een vrucht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D764DA-1533-8244-3326-767D31FF1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694" y="4062474"/>
            <a:ext cx="3477110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02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EDFE2-F1D5-8AE5-338A-40DC788EE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AE893105-5412-6A35-7765-F455D057A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Nieuwe eigenschappen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51E36B02-A356-3C61-53CB-FD1B1C62EA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Bij de versmelting van ei- en zaadcel ontstaat een unieke nieuwe combinatie van genetische eigenschappen.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veredelaar is er natuurlijk in geïnteresseerd.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31EC54-7356-B6D0-6524-1B5EEF1FA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058" y="3989531"/>
            <a:ext cx="3410629" cy="25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958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Belemmerende factoren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Bestuiving en bevruchting zijn gevoelige processen met veel mogelijke problemen.</a:t>
            </a:r>
          </a:p>
          <a:p>
            <a:pPr indent="0">
              <a:buNone/>
              <a:defRPr/>
            </a:pPr>
            <a:r>
              <a:rPr lang="nl-NL" dirty="0"/>
              <a:t>Stuifmeelkwaliteit wordt sterk beïnvloed door temperatuur, terwijl de kwaliteit van de eicel minder temperatuurafhankelijk is.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Problemen kunnen ontstaan door slechte stuifmeelontwikkeling, slechte loslating van stuifmeel, gebrek aan bestuivende insecten, droogte in de stamper, en onverklaarbare onderbrekingen in de groei van de pollenbuis.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ABD7D3-6CCD-2FB5-9163-104C077E6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47" y="4106173"/>
            <a:ext cx="3194799" cy="245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965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437C4-606C-F77E-C4A6-9035BF5DF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A250F91A-EDAA-B637-1FC8-55E7CF93B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Belemmerende factoren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F3079E15-E077-F112-F7DD-A2785D5CDC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Mismatches tussen ei- en zaadcellen kunnen leiden tot mislukte bevruchting.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Planten hebben ingebouwde mechanismen om zelfbevruchting te voorkomen, terwijl stuifmeel van een andere plant deze barrières kan omzeilen.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C7B145-CCD8-363A-B912-8E8AECE06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35" y="3929754"/>
            <a:ext cx="3435872" cy="263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724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Aantasting van kwaliteit bij sierteelt gewassen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97399" y="2173857"/>
            <a:ext cx="6651494" cy="4458026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Bestuiving en bevruchting zijn processen die de sierteler in het algemeen liever vermijdt, omdat een bestoven en bevruchte bloem snel verwelkt en niet langer nodig is voor voortplanting.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Planten versnellen het verouderingsproces van bestoven bloemen vaak door meer ethyleen te produceren, wat resulteert in verkleuring, verwelking en het afvallen van de bloem.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B12106-C9B0-4053-499F-6115C3F7B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382" y="4015084"/>
            <a:ext cx="3511336" cy="24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71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442BD-103B-9B30-0D4F-05D2153EA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2E6C1CCD-DD03-8C5E-36F5-47E3950D7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3" y="592001"/>
            <a:ext cx="8461591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Inzet van hommels bij bestuiving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670CFCB-FBD4-4AAC-F025-41890A2680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Hommels zijn beter geschikt dan bijen.</a:t>
            </a:r>
          </a:p>
          <a:p>
            <a:pPr indent="0">
              <a:buNone/>
              <a:defRPr/>
            </a:pPr>
            <a:r>
              <a:rPr lang="nl-NL" dirty="0"/>
              <a:t>Bloemen van vruchtgroenten zijn niet erg aantrekkelijk vanwege hun structuur en luchtramen waardoor ze gemakkelijk naar buiten kunnen ontsnappen.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Hommels hebben een minder ontwikkeld sociaal leven en kunnen hun korfgenoten niet op dezelfde manier informeren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F5D3BE-1DD2-DAF4-F0E2-EC612FBCD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629" y="3962127"/>
            <a:ext cx="3808979" cy="28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520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FCBC1-56D2-C7A1-8507-C204C00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715E3D85-6AEE-7565-0B6C-AACE4D0C5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3" y="592001"/>
            <a:ext cx="8461591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Inzet van hommels bij bestuiving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5649AD68-B7E5-8DD3-981F-F5078DB61B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 Bovendien werken bijen minder goed bij lage temperaturen of bewolkt weer.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Vruchtgroentetelers moeten hommels vaak bijvoeden met suikerwater omdat de bloemen te weinig voedsel bieden.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425754-C716-2051-E027-09D0FE46B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629" y="3962127"/>
            <a:ext cx="3808979" cy="28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834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C0223-DC0E-F573-BA6A-C22F1853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Vragen: les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D0BB84-FC8E-9622-6462-6D4DFFAAC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848768"/>
            <a:ext cx="7740000" cy="468411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Wat is het verschil tussen de jeugd- en volwassen fase van een plant?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Hoe kun je ervoor zorgen dat een plant sneller in de generatieve fase (bloei) komt?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Welke rol spelen plantenhormonen bij de ontwikkeling van bloemen en vruchten?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Wat gebeurt er met een plant als hij te weinig licht krijgt tijdens de groeifase?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Waarom is de donkerperiode belangrijker dan de daglengte bij de bloei van sommige planten?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Op welke manieren kunnen planten zich voortplanten zonder zaden te gebruiken?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Wat kan de oorzaak zijn als bloemknoppen verdrogen of uitvallen voordat ze open gaan?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Hoe verloopt het proces van bevruchting bij een plant?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Waarom worden hommels in kassen vaak gebruikt voor bestuiving in plaats van bijen?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Welke factoren beïnvloeden de snelheid waarmee een vrucht zich ontwikkelt na de bevruchting?</a:t>
            </a:r>
          </a:p>
        </p:txBody>
      </p:sp>
    </p:spTree>
    <p:extLst>
      <p:ext uri="{BB962C8B-B14F-4D97-AF65-F5344CB8AC3E}">
        <p14:creationId xmlns:p14="http://schemas.microsoft.com/office/powerpoint/2010/main" val="3492713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1AAF3-D3AB-FC2D-8518-78B9138DA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C90EF-4C3E-2257-595F-F2D36F6B6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Vragen: les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5D1B64-6961-DA54-3DF9-FD24CA06E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0" y="1848769"/>
            <a:ext cx="7740000" cy="435133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nl-NL" dirty="0"/>
              <a:t>Leg in je eigen woorden uit waarom het voor een tuinder belangrijk is om de jeugdfase van een plant te verkorten.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nl-NL" dirty="0"/>
              <a:t>Bedenk een situatie waarin het gunstig is om de bloei van een plant juist uit te stellen. Hoe zou je dit kunnen bereiken?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nl-NL" dirty="0"/>
              <a:t>Beschrijf hoe je in een kas het klimaat zou kunnen aanpassen om de bloei van tomatenplanten te versnellen.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nl-NL" dirty="0"/>
              <a:t>Noem twee voorbeelden van gewassen die gevoelig zijn voor daglengte en leg uit hoe je daar als teler rekening mee kunt houden.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nl-NL" dirty="0"/>
              <a:t>Stel dat je merkt dat de bloemen in je kas snel verwelken. Wat zou je onderzoeken om het probleem op te lossen?</a:t>
            </a:r>
          </a:p>
        </p:txBody>
      </p:sp>
    </p:spTree>
    <p:extLst>
      <p:ext uri="{BB962C8B-B14F-4D97-AF65-F5344CB8AC3E}">
        <p14:creationId xmlns:p14="http://schemas.microsoft.com/office/powerpoint/2010/main" val="367944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031287" y="773042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/>
              <a:t>Lesprogramma dit blok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936398" y="2009023"/>
            <a:ext cx="6962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1: Planthormonen/open dag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2: planthormonen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3: Bloei en planthormonen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4: Vertakking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Vakantie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6: Vertakking en plantenhormonen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Les 7: Herhaling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E201F"/>
                </a:solidFill>
              </a:rPr>
              <a:t>Toets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90F0AB-3877-490C-9DB3-C9E28FC0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394" y="472514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06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900114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Wat doen we vandaag?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E860EB-E080-552C-FE66-3349056A2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l-NL" dirty="0"/>
              <a:t>Herhaling</a:t>
            </a:r>
          </a:p>
          <a:p>
            <a:pPr marL="342900" indent="-342900"/>
            <a:r>
              <a:rPr lang="nl-NL" dirty="0"/>
              <a:t>Van jeugd naar volwassen fase</a:t>
            </a:r>
          </a:p>
          <a:p>
            <a:pPr marL="342900" indent="-342900"/>
            <a:r>
              <a:rPr lang="nl-NL" dirty="0"/>
              <a:t>Hormonale factor</a:t>
            </a:r>
          </a:p>
          <a:p>
            <a:pPr marL="342900" indent="-342900"/>
            <a:r>
              <a:rPr lang="nl-NL" dirty="0"/>
              <a:t>Korte dag – lange nacht</a:t>
            </a:r>
          </a:p>
          <a:p>
            <a:pPr marL="342900" indent="-342900"/>
            <a:r>
              <a:rPr lang="nl-NL" dirty="0"/>
              <a:t>Het proces van bevruchten</a:t>
            </a:r>
          </a:p>
          <a:p>
            <a:pPr marL="342900" indent="-342900"/>
            <a:r>
              <a:rPr lang="nl-NL" dirty="0"/>
              <a:t>Belemmerende factoren</a:t>
            </a:r>
          </a:p>
          <a:p>
            <a:pPr marL="342900" indent="-342900"/>
            <a:r>
              <a:rPr lang="nl-NL" dirty="0"/>
              <a:t>Opdrachten</a:t>
            </a:r>
          </a:p>
          <a:p>
            <a:pPr marL="342900" indent="-342900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5429387-A8AF-8F44-D4EF-7FE6B9936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265" y="3903669"/>
            <a:ext cx="4394480" cy="292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37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8DD2A-02C7-A43D-22F9-DF44737B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07ABEC-D05D-94A2-1D95-C971C3E18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2ADDDE-7634-3CF8-862E-966A1251E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61"/>
            <a:ext cx="12192000" cy="67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9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Van jeugd naar volwassen fase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Voordat een plant kan bloeien, moet hij volwassen zijn, en veel planten kennen een jeugdfase waarin ze zelfs onder optimale omstandigheden niet bloeien.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logica hierachter is dat bloemen van voldoende kwaliteit moeten zijn om succesvolle voortplanting te ondersteunen, wat energie kost en voldoende assimilaten vereist.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D5C7E72-54D3-D32A-FD88-9D63FE67C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648" y="2113381"/>
            <a:ext cx="30956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830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CE7D0-95C0-2F0F-1FA0-B7F54C19E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CD2A916B-A490-EB19-C81C-9F0DCA66E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Van jeugd naar volwassen fase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D9C692EA-AB64-D47F-E4D7-95DA25326B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duur van de jeugdfase kan sterk variëren, van enkele dagen tot tientallen jaren bij bomen.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Voor een tuinder erg onrendabel als je lang moet wachten op productie.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Daarom is het handig dat een stek of een ent van een plant, die al in de volwassen fase verkeert ook volwassen blijft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17EC8EB-6324-A619-2DDF-2E0812F3D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924" y="2035743"/>
            <a:ext cx="30956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229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B4DAE-5A8C-8E4D-C09B-A60EDEB42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6FEEEEC7-47B3-5ECC-03E1-ECE57FA40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Van jeugd naar volwassen fase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D829CF34-400B-0A36-7550-0E5A7A2CC9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2303252"/>
            <a:ext cx="6651494" cy="4345883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overgang van de jeugd- naar volwassen fase is abrupt en wordt aangestuurd door plantenhormonen.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Factoren zoals plantgrootte, leeftijd, het aantal bladeren en groeifactoren beïnvloeden de duur van de jeugdfase.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F54EAB-088A-F123-8089-D3F3D3FD11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74"/>
          <a:stretch/>
        </p:blipFill>
        <p:spPr>
          <a:xfrm>
            <a:off x="6823494" y="4785075"/>
            <a:ext cx="4806186" cy="17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742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Bladeren onder de 1</a:t>
            </a:r>
            <a:r>
              <a:rPr lang="nl-NL" altLang="nl-NL" b="1" baseline="30000" dirty="0"/>
              <a:t>e</a:t>
            </a:r>
            <a:r>
              <a:rPr lang="nl-NL" altLang="nl-NL" b="1" dirty="0"/>
              <a:t> tros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Voor bloei moet een plant bepaalde criteria bereiken, zoals grootte, leeftijd en bladhoeveelheid.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In tomaat is er veel onderzoek gedaan naar het bloeien van de plant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Een tomatenteler wil graag dat de plant snel in productie komt, en dit vertaalt zich naar het aantal bladeren onder de 1</a:t>
            </a:r>
            <a:r>
              <a:rPr lang="nl-NL" baseline="30000" dirty="0"/>
              <a:t>e</a:t>
            </a:r>
            <a:r>
              <a:rPr lang="nl-NL" dirty="0"/>
              <a:t> tros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5AE4FEF-8093-9859-5144-B1A7F1661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229" y="4171680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964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92FF59-610F-42AF-BAD8-C269284BD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CA19EB-BADE-474A-91BD-35E5F319F469}">
  <ds:schemaRefs>
    <ds:schemaRef ds:uri="http://schemas.microsoft.com/office/2006/documentManagement/types"/>
    <ds:schemaRef ds:uri="88fa185b-b6f4-4426-890a-edc6532e8d4f"/>
    <ds:schemaRef ds:uri="521c7c86-cc27-4cef-8605-4ebb03422227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560</TotalTime>
  <Words>1481</Words>
  <Application>Microsoft Office PowerPoint</Application>
  <PresentationFormat>Breedbeeld</PresentationFormat>
  <Paragraphs>189</Paragraphs>
  <Slides>30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3" baseType="lpstr">
      <vt:lpstr>Arial</vt:lpstr>
      <vt:lpstr>Calibri</vt:lpstr>
      <vt:lpstr>Kantoorthema</vt:lpstr>
      <vt:lpstr>PowerPoint-presentatie</vt:lpstr>
      <vt:lpstr>Aftrap</vt:lpstr>
      <vt:lpstr>PowerPoint-presentatie</vt:lpstr>
      <vt:lpstr>Wat doen we vandaag?</vt:lpstr>
      <vt:lpstr>PowerPoint-presentatie</vt:lpstr>
      <vt:lpstr>Van jeugd naar volwassen fase</vt:lpstr>
      <vt:lpstr>Van jeugd naar volwassen fase</vt:lpstr>
      <vt:lpstr>Van jeugd naar volwassen fase</vt:lpstr>
      <vt:lpstr>Bladeren onder de 1e tros</vt:lpstr>
      <vt:lpstr>Bladeren onder de 1e tros</vt:lpstr>
      <vt:lpstr>Hormonale factor</vt:lpstr>
      <vt:lpstr>Korte dag = lange nacht</vt:lpstr>
      <vt:lpstr>Korte dag = lange nacht</vt:lpstr>
      <vt:lpstr>Korte dag = lange nacht</vt:lpstr>
      <vt:lpstr>Korte dag = lange nacht</vt:lpstr>
      <vt:lpstr>Lengte donkerperiode</vt:lpstr>
      <vt:lpstr>Lengte donkerperiode</vt:lpstr>
      <vt:lpstr>Bloemknoppen en problemen</vt:lpstr>
      <vt:lpstr>Bloemknoppen en problemen</vt:lpstr>
      <vt:lpstr>Het proces van bevruchten</vt:lpstr>
      <vt:lpstr>Het proces van bevruchten</vt:lpstr>
      <vt:lpstr>Nieuwe eigenschappen</vt:lpstr>
      <vt:lpstr>Belemmerende factoren</vt:lpstr>
      <vt:lpstr>Belemmerende factoren</vt:lpstr>
      <vt:lpstr>Aantasting van kwaliteit bij sierteelt gewassen</vt:lpstr>
      <vt:lpstr>Inzet van hommels bij bestuiving</vt:lpstr>
      <vt:lpstr>Inzet van hommels bij bestuiving</vt:lpstr>
      <vt:lpstr>Vragen: les 3</vt:lpstr>
      <vt:lpstr>Vragen: les 3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52</cp:revision>
  <dcterms:created xsi:type="dcterms:W3CDTF">2020-11-10T08:38:03Z</dcterms:created>
  <dcterms:modified xsi:type="dcterms:W3CDTF">2025-02-04T14:32:56Z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